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874A5-DEDE-DE40-825D-545AEDFC3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FD39A-7901-F04B-BBC5-8AC3F409C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669B7-DFFB-0E4D-BA34-8D16542F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59339-094F-AF4C-BB9D-4A20CD9B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D7EA4-BA1C-724E-B8EA-C0E69ABFA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9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55E6-494C-F542-9857-C87D2307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D02D7-28F1-E045-B9AF-45FDCE449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1732D-AA96-2941-B980-934D15199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05FF-5A1C-D745-A923-B95814B6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EF8A5-0014-2743-BA7C-9BE46CA1A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0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67B71F-A810-5442-A454-0BB9FA1CF6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75784-59B3-E44F-806D-96179A6C2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07A90-0712-804D-9BA6-BCE0E9E1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89231-4F50-5549-880D-1588E277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38B73-0AB7-DE4D-A703-C6AEBF8A6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5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2C539-37A3-DD4A-9FA1-ECD645A23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CB955-85DC-8A4E-BE32-297702B8D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E043E-1400-594C-BFBF-797D1D69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A20C3-2824-B04B-8525-BA7B866F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DBC01-FCF0-5B47-9A06-30CEF8452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8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85CBD-6698-1542-B3EA-EE56B7418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DFD74-3DC2-004C-9D6B-C7E8AAD52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9096A-22C3-C442-A78D-85ACECD6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16D5E-BBB8-BC48-83F0-1628256F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585B7-21BB-9A42-B059-8F1CACE12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9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353DB-7CE6-1F40-82B2-8C5FAF36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5A0A-5D34-2942-9E71-184E54A94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3D133-EB43-D742-992E-399A9AD97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6722E-B481-CD4B-B32A-3DC32F82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01B65-EDDE-5049-9FC1-2ABE54E0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18203-B7F0-114E-BF5A-684E426B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9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3C46C-E519-CB48-96B4-ADD871E1B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71C19-6A9C-AF48-88A8-F4AE5CB36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0BCF58-2D1E-ED4D-8405-09CDD2CF6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675C9-4D6B-1540-8881-74077ACEF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E3C019-4242-FE4E-AE00-EB107D1C5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E7B096-0677-5645-8D5F-586F4112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E0F0C7-5DD5-BF48-B0DC-D4C7391F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EA43AC-C6BA-5E40-BC75-E034ED17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7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023F-A7D5-324F-BB0B-5C68FB3EE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6C939-F1E3-AD49-AF6C-CC34C5EDE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204869-7B21-CD4A-95CB-4582FE4B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990434-8BC5-A34C-BACF-16170E48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68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6AFEEB-D16B-1847-8678-9CDC2957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3BC524-A8AF-7B4D-A69F-9EFF4B0D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DA6A-F90A-3143-A16C-AFE6D40E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4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C6ED8-3C36-864C-AF91-5CC2FA33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D480-D3EB-8346-9E26-5ADFA4C8F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57FD2-EA98-FE41-8E4E-C3CB4E78D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1954E1-060F-9C43-9252-18DFC665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02D24-B655-7245-946A-B16C766C9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715BC-0DCD-1F40-974B-43BF53CA7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7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2B4B3-469D-234D-A73F-7EF4F12BC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5C133-F671-9949-BB32-7E5AE30B5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9D93B-7F26-9B4A-BE39-8853E847F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ABE61-CB26-494F-AFEE-E123C3D6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52768-A118-F94C-BACF-FE93030B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333CA-07FC-B841-B3ED-B1048348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9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ACF577-3327-9249-87C7-4FB7DF4F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477FC-FEF3-5D4F-9EF7-791408C5E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DA60C-A713-8445-85CD-FB9646793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973A5-1735-B64A-A94C-7518CF337B7F}" type="datetimeFigureOut">
              <a:rPr lang="en-US" smtClean="0"/>
              <a:t>3/5/22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0614C-7886-2146-98CF-44CD8C701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11C51-F14C-9442-A78E-F5E882E96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58A8-DE8D-7D42-A0D5-CA2EB1C8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2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1.xml"/><Relationship Id="rId3" Type="http://schemas.openxmlformats.org/officeDocument/2006/relationships/slide" Target="slide1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slide" Target="slide2.xml"/><Relationship Id="rId16" Type="http://schemas.openxmlformats.org/officeDocument/2006/relationships/slide" Target="slide2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5.xml"/><Relationship Id="rId5" Type="http://schemas.openxmlformats.org/officeDocument/2006/relationships/slide" Target="slide27.xml"/><Relationship Id="rId15" Type="http://schemas.openxmlformats.org/officeDocument/2006/relationships/slide" Target="slide17.xml"/><Relationship Id="rId10" Type="http://schemas.openxmlformats.org/officeDocument/2006/relationships/slide" Target="slide7.xml"/><Relationship Id="rId4" Type="http://schemas.openxmlformats.org/officeDocument/2006/relationships/slide" Target="slide19.xml"/><Relationship Id="rId9" Type="http://schemas.openxmlformats.org/officeDocument/2006/relationships/slide" Target="slide29.xml"/><Relationship Id="rId14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8D10-F5DD-E74E-85A4-868679F9B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Chemistry Jeopardy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769BE-F481-D64A-9ACD-BC8A2AA168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16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homogenous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5B3E94E6-8BAF-1345-8E6E-1AF9ED424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343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2592334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solvent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FDBF0F87-B09A-234E-881E-3F94E7AD8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87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salt</a:t>
            </a:r>
          </a:p>
        </p:txBody>
      </p:sp>
    </p:spTree>
    <p:extLst>
      <p:ext uri="{BB962C8B-B14F-4D97-AF65-F5344CB8AC3E}">
        <p14:creationId xmlns:p14="http://schemas.microsoft.com/office/powerpoint/2010/main" val="3324300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solute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E39F1D4B-8D3A-6149-A84E-309A7968D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634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cocoa powder</a:t>
            </a:r>
          </a:p>
        </p:txBody>
      </p:sp>
    </p:spTree>
    <p:extLst>
      <p:ext uri="{BB962C8B-B14F-4D97-AF65-F5344CB8AC3E}">
        <p14:creationId xmlns:p14="http://schemas.microsoft.com/office/powerpoint/2010/main" val="735208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solute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26736134-A8E4-EC47-A7B8-CE28F44E7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23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acetone</a:t>
            </a:r>
          </a:p>
        </p:txBody>
      </p:sp>
    </p:spTree>
    <p:extLst>
      <p:ext uri="{BB962C8B-B14F-4D97-AF65-F5344CB8AC3E}">
        <p14:creationId xmlns:p14="http://schemas.microsoft.com/office/powerpoint/2010/main" val="2720158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Solvent or solute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solvent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5C00E710-0FD7-7A47-A61D-EB9BA9EA1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842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lemon juice</a:t>
            </a:r>
          </a:p>
        </p:txBody>
      </p:sp>
    </p:spTree>
    <p:extLst>
      <p:ext uri="{BB962C8B-B14F-4D97-AF65-F5344CB8AC3E}">
        <p14:creationId xmlns:p14="http://schemas.microsoft.com/office/powerpoint/2010/main" val="398264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43C57-F39C-C447-BC7F-E9A21C31C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Jeopardy Questions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85C5B15-6074-E140-B4F1-814A41F2D1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431068"/>
              </p:ext>
            </p:extLst>
          </p:nvPr>
        </p:nvGraphicFramePr>
        <p:xfrm>
          <a:off x="735806" y="1690688"/>
          <a:ext cx="10720388" cy="411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097">
                  <a:extLst>
                    <a:ext uri="{9D8B030D-6E8A-4147-A177-3AD203B41FA5}">
                      <a16:colId xmlns:a16="http://schemas.microsoft.com/office/drawing/2014/main" val="3569498434"/>
                    </a:ext>
                  </a:extLst>
                </a:gridCol>
                <a:gridCol w="2680097">
                  <a:extLst>
                    <a:ext uri="{9D8B030D-6E8A-4147-A177-3AD203B41FA5}">
                      <a16:colId xmlns:a16="http://schemas.microsoft.com/office/drawing/2014/main" val="3464047005"/>
                    </a:ext>
                  </a:extLst>
                </a:gridCol>
                <a:gridCol w="2680097">
                  <a:extLst>
                    <a:ext uri="{9D8B030D-6E8A-4147-A177-3AD203B41FA5}">
                      <a16:colId xmlns:a16="http://schemas.microsoft.com/office/drawing/2014/main" val="1502802286"/>
                    </a:ext>
                  </a:extLst>
                </a:gridCol>
                <a:gridCol w="2680097">
                  <a:extLst>
                    <a:ext uri="{9D8B030D-6E8A-4147-A177-3AD203B41FA5}">
                      <a16:colId xmlns:a16="http://schemas.microsoft.com/office/drawing/2014/main" val="1284328586"/>
                    </a:ext>
                  </a:extLst>
                </a:gridCol>
              </a:tblGrid>
              <a:tr h="823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entury Gothic" panose="020B0502020202020204" pitchFamily="34" charset="0"/>
                        </a:rPr>
                        <a:t>Heterogeneous or Homogenous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entury Gothic" panose="020B0502020202020204" pitchFamily="34" charset="0"/>
                        </a:rPr>
                        <a:t>Solvent or Solute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entury Gothic" panose="020B0502020202020204" pitchFamily="34" charset="0"/>
                        </a:rPr>
                        <a:t>Acidic or Basic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entury Gothic" panose="020B0502020202020204" pitchFamily="34" charset="0"/>
                        </a:rPr>
                        <a:t>For Fun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949782"/>
                  </a:ext>
                </a:extLst>
              </a:tr>
              <a:tr h="823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2" action="ppaction://hlinksldjump"/>
                        </a:rPr>
                        <a:t>100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3" action="ppaction://hlinksldjump"/>
                        </a:rPr>
                        <a:t>100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4" action="ppaction://hlinksldjump"/>
                        </a:rPr>
                        <a:t>100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5" action="ppaction://hlinksldjump"/>
                        </a:rPr>
                        <a:t>100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176365"/>
                  </a:ext>
                </a:extLst>
              </a:tr>
              <a:tr h="823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6" action="ppaction://hlinksldjump"/>
                        </a:rPr>
                        <a:t>200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7" action="ppaction://hlinksldjump"/>
                        </a:rPr>
                        <a:t>200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8" action="ppaction://hlinksldjump"/>
                        </a:rPr>
                        <a:t>200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9" action="ppaction://hlinksldjump"/>
                        </a:rPr>
                        <a:t>200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988590"/>
                  </a:ext>
                </a:extLst>
              </a:tr>
              <a:tr h="823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0" action="ppaction://hlinksldjump"/>
                        </a:rPr>
                        <a:t>300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1" action="ppaction://hlinksldjump"/>
                        </a:rPr>
                        <a:t>300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2" action="ppaction://hlinksldjump"/>
                        </a:rPr>
                        <a:t>300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3" action="ppaction://hlinksldjump"/>
                        </a:rPr>
                        <a:t>300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688199"/>
                  </a:ext>
                </a:extLst>
              </a:tr>
              <a:tr h="823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4" action="ppaction://hlinksldjump"/>
                        </a:rPr>
                        <a:t>400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5" action="ppaction://hlinksldjump"/>
                        </a:rPr>
                        <a:t>400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6" action="ppaction://hlinksldjump"/>
                        </a:rPr>
                        <a:t>400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hlinkClick r:id="rId17" action="ppaction://hlinksldjump"/>
                        </a:rPr>
                        <a:t>400</a:t>
                      </a:r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313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496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acidic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6A92BE8E-5FE9-9F4F-A6F8-1818231B0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26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baking soda</a:t>
            </a:r>
          </a:p>
        </p:txBody>
      </p:sp>
    </p:spTree>
    <p:extLst>
      <p:ext uri="{BB962C8B-B14F-4D97-AF65-F5344CB8AC3E}">
        <p14:creationId xmlns:p14="http://schemas.microsoft.com/office/powerpoint/2010/main" val="2082794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basic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F3290A85-BA74-D042-BC73-6F98568F7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809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orange juice</a:t>
            </a:r>
          </a:p>
        </p:txBody>
      </p:sp>
    </p:spTree>
    <p:extLst>
      <p:ext uri="{BB962C8B-B14F-4D97-AF65-F5344CB8AC3E}">
        <p14:creationId xmlns:p14="http://schemas.microsoft.com/office/powerpoint/2010/main" val="1278910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acidic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AA9FE07F-866C-714B-93D2-85E39FFF1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065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2166405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Acidic or Basic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Neither! Pure water is neutral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A0858E6D-52A8-D04F-99BA-B758D78ED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9538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1/2 and 2/4 are equal – true or false. </a:t>
            </a:r>
          </a:p>
        </p:txBody>
      </p:sp>
    </p:spTree>
    <p:extLst>
      <p:ext uri="{BB962C8B-B14F-4D97-AF65-F5344CB8AC3E}">
        <p14:creationId xmlns:p14="http://schemas.microsoft.com/office/powerpoint/2010/main" val="2917437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true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DF52D05D-F7E3-8146-BD4B-F5BE2ED8C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403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What is the name of the teacher in the books we are reading?</a:t>
            </a:r>
          </a:p>
        </p:txBody>
      </p:sp>
    </p:spTree>
    <p:extLst>
      <p:ext uri="{BB962C8B-B14F-4D97-AF65-F5344CB8AC3E}">
        <p14:creationId xmlns:p14="http://schemas.microsoft.com/office/powerpoint/2010/main" val="302739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water and sugar</a:t>
            </a:r>
          </a:p>
        </p:txBody>
      </p:sp>
    </p:spTree>
    <p:extLst>
      <p:ext uri="{BB962C8B-B14F-4D97-AF65-F5344CB8AC3E}">
        <p14:creationId xmlns:p14="http://schemas.microsoft.com/office/powerpoint/2010/main" val="1711194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Mr. </a:t>
            </a:r>
            <a:r>
              <a:rPr lang="en-US" sz="36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Terupt</a:t>
            </a:r>
            <a:endParaRPr lang="en-US" sz="3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34DB210A-6785-2B4E-8976-F1CBC702F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99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The three states of matter are: solid, water, and gas. 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True or false.</a:t>
            </a:r>
          </a:p>
        </p:txBody>
      </p:sp>
    </p:spTree>
    <p:extLst>
      <p:ext uri="{BB962C8B-B14F-4D97-AF65-F5344CB8AC3E}">
        <p14:creationId xmlns:p14="http://schemas.microsoft.com/office/powerpoint/2010/main" val="2222574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False. Solid, </a:t>
            </a:r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liquid</a:t>
            </a: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, and gas. 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14DC09FF-3AA7-AA4D-881E-7A3C2D555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698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California has a bigger population than all of Canada. True or False. </a:t>
            </a:r>
          </a:p>
        </p:txBody>
      </p:sp>
    </p:spTree>
    <p:extLst>
      <p:ext uri="{BB962C8B-B14F-4D97-AF65-F5344CB8AC3E}">
        <p14:creationId xmlns:p14="http://schemas.microsoft.com/office/powerpoint/2010/main" val="13774263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For Fun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True! There are 1.4 million </a:t>
            </a:r>
            <a:r>
              <a:rPr lang="en-US" sz="3600">
                <a:solidFill>
                  <a:schemeClr val="bg1"/>
                </a:solidFill>
                <a:latin typeface="Century Gothic" panose="020B0502020202020204" pitchFamily="34" charset="0"/>
              </a:rPr>
              <a:t>more people. </a:t>
            </a:r>
            <a:endParaRPr lang="en-US" sz="3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F6CA6DEE-E229-3E4D-97F0-7191D6236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5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100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homogenous</a:t>
            </a:r>
          </a:p>
        </p:txBody>
      </p:sp>
      <p:pic>
        <p:nvPicPr>
          <p:cNvPr id="5" name="Picture 4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AB7AFD56-5740-3544-9D84-3E8B82EBB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chocolate chip cookies</a:t>
            </a:r>
          </a:p>
        </p:txBody>
      </p:sp>
    </p:spTree>
    <p:extLst>
      <p:ext uri="{BB962C8B-B14F-4D97-AF65-F5344CB8AC3E}">
        <p14:creationId xmlns:p14="http://schemas.microsoft.com/office/powerpoint/2010/main" val="203760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heterogeneous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4961E138-9429-C84C-8B2E-640A42924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65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the air we breathe </a:t>
            </a:r>
          </a:p>
        </p:txBody>
      </p:sp>
    </p:spTree>
    <p:extLst>
      <p:ext uri="{BB962C8B-B14F-4D97-AF65-F5344CB8AC3E}">
        <p14:creationId xmlns:p14="http://schemas.microsoft.com/office/powerpoint/2010/main" val="2484652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300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homogenous</a:t>
            </a:r>
          </a:p>
        </p:txBody>
      </p:sp>
      <p:pic>
        <p:nvPicPr>
          <p:cNvPr id="4" name="Picture 3" descr="Shape, rectang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38950C5E-A3DA-E94F-945B-84F399C0D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800" y="5465763"/>
            <a:ext cx="1270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518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">
              <a:schemeClr val="accent2">
                <a:lumMod val="20000"/>
                <a:lumOff val="80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14E4-3E21-AC48-9EC9-F0912C14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Heterogeneous or Homogenous 400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1A9C-1EC1-2544-88A1-E74D53F0C4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Century Gothic" panose="020B0502020202020204" pitchFamily="34" charset="0"/>
              </a:rPr>
              <a:t>Coca Cola</a:t>
            </a:r>
          </a:p>
        </p:txBody>
      </p:sp>
    </p:spTree>
    <p:extLst>
      <p:ext uri="{BB962C8B-B14F-4D97-AF65-F5344CB8AC3E}">
        <p14:creationId xmlns:p14="http://schemas.microsoft.com/office/powerpoint/2010/main" val="174611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270</Words>
  <Application>Microsoft Macintosh PowerPoint</Application>
  <PresentationFormat>Widescreen</PresentationFormat>
  <Paragraphs>88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Century Gothic</vt:lpstr>
      <vt:lpstr>Office Theme</vt:lpstr>
      <vt:lpstr>Chemistry Jeopardy</vt:lpstr>
      <vt:lpstr>Jeopardy Questions</vt:lpstr>
      <vt:lpstr>Heterogeneous or Homogenous 100</vt:lpstr>
      <vt:lpstr>Heterogeneous or Homogenous 100</vt:lpstr>
      <vt:lpstr>Heterogeneous or Homogenous 200</vt:lpstr>
      <vt:lpstr>Heterogeneous or Homogenous 200</vt:lpstr>
      <vt:lpstr>Heterogeneous or Homogenous 300</vt:lpstr>
      <vt:lpstr>Heterogeneous or Homogenous 300</vt:lpstr>
      <vt:lpstr>Heterogeneous or Homogenous 400</vt:lpstr>
      <vt:lpstr>Heterogeneous or Homogenous 400</vt:lpstr>
      <vt:lpstr>Solvent or solute 100</vt:lpstr>
      <vt:lpstr>Solvent or solute 100</vt:lpstr>
      <vt:lpstr>Solvent or solute 200</vt:lpstr>
      <vt:lpstr>Solvent or solute 200</vt:lpstr>
      <vt:lpstr>Solvent or solute 300</vt:lpstr>
      <vt:lpstr>Solvent or solute 300</vt:lpstr>
      <vt:lpstr>Solvent or solute 400</vt:lpstr>
      <vt:lpstr>Solvent or solute 400</vt:lpstr>
      <vt:lpstr>Acidic or Basic 100</vt:lpstr>
      <vt:lpstr>Acidic or Basic 100</vt:lpstr>
      <vt:lpstr>Acidic or Basic 200</vt:lpstr>
      <vt:lpstr>Acidic or Basic 200</vt:lpstr>
      <vt:lpstr>Acidic or Basic 300</vt:lpstr>
      <vt:lpstr>Acidic or Basic 300</vt:lpstr>
      <vt:lpstr>Acidic or Basic 400</vt:lpstr>
      <vt:lpstr>Acidic or Basic 400</vt:lpstr>
      <vt:lpstr>For Fun 100</vt:lpstr>
      <vt:lpstr>For Fun 100</vt:lpstr>
      <vt:lpstr>For Fun 200</vt:lpstr>
      <vt:lpstr>For Fun 200</vt:lpstr>
      <vt:lpstr>For Fun 300</vt:lpstr>
      <vt:lpstr>For Fun 300</vt:lpstr>
      <vt:lpstr>For Fun 400</vt:lpstr>
      <vt:lpstr>For Fun 400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Jeopardy</dc:title>
  <dc:creator>Emma Sayle</dc:creator>
  <cp:lastModifiedBy>Emma Sayle</cp:lastModifiedBy>
  <cp:revision>5</cp:revision>
  <dcterms:created xsi:type="dcterms:W3CDTF">2022-02-28T19:24:28Z</dcterms:created>
  <dcterms:modified xsi:type="dcterms:W3CDTF">2022-03-06T01:54:34Z</dcterms:modified>
</cp:coreProperties>
</file>