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08"/>
    <p:restoredTop sz="94637"/>
  </p:normalViewPr>
  <p:slideViewPr>
    <p:cSldViewPr snapToGrid="0" snapToObjects="1">
      <p:cViewPr varScale="1">
        <p:scale>
          <a:sx n="73" d="100"/>
          <a:sy n="73" d="100"/>
        </p:scale>
        <p:origin x="28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21:50:46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4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2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6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1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9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7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3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0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2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14D9-59D6-C345-AE53-14E5DF7D23C6}" type="datetimeFigureOut">
              <a:rPr lang="en-US" smtClean="0"/>
              <a:t>2/21/22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486F0-2B9E-2A4A-A32C-9CC5F180B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7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253F79-47CA-A149-8147-8B19DB682665}"/>
              </a:ext>
            </a:extLst>
          </p:cNvPr>
          <p:cNvSpPr txBox="1"/>
          <p:nvPr/>
        </p:nvSpPr>
        <p:spPr>
          <a:xfrm>
            <a:off x="943494" y="438768"/>
            <a:ext cx="20951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Arabic Typesetting" panose="020F0502020204030204" pitchFamily="34" charset="0"/>
              </a:rPr>
              <a:t>MIXTURES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C4750C7-CD77-7E4F-BC5B-7084052BA296}"/>
                  </a:ext>
                </a:extLst>
              </p14:cNvPr>
              <p14:cNvContentPartPr/>
              <p14:nvPr/>
            </p14:nvContentPartPr>
            <p14:xfrm>
              <a:off x="3982398" y="-1589760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C4750C7-CD77-7E4F-BC5B-7084052BA29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73398" y="-159840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4D6E7988-E306-4241-A443-1F494E9EFBB3}"/>
              </a:ext>
            </a:extLst>
          </p:cNvPr>
          <p:cNvGrpSpPr/>
          <p:nvPr/>
        </p:nvGrpSpPr>
        <p:grpSpPr>
          <a:xfrm>
            <a:off x="943494" y="1342649"/>
            <a:ext cx="5885411" cy="7702826"/>
            <a:chOff x="1043607" y="1172817"/>
            <a:chExt cx="5685184" cy="899689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725FFB3-85A4-394F-A1D2-62876A77ECC1}"/>
                </a:ext>
              </a:extLst>
            </p:cNvPr>
            <p:cNvSpPr txBox="1"/>
            <p:nvPr/>
          </p:nvSpPr>
          <p:spPr>
            <a:xfrm>
              <a:off x="1043608" y="1172817"/>
              <a:ext cx="5685183" cy="1799380"/>
            </a:xfrm>
            <a:prstGeom prst="rect">
              <a:avLst/>
            </a:prstGeom>
            <a:noFill/>
            <a:ln>
              <a:solidFill>
                <a:srgbClr val="40404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071E664-D2DA-414C-A03D-450AC821B256}"/>
                </a:ext>
              </a:extLst>
            </p:cNvPr>
            <p:cNvSpPr txBox="1"/>
            <p:nvPr/>
          </p:nvSpPr>
          <p:spPr>
            <a:xfrm>
              <a:off x="1043608" y="2972197"/>
              <a:ext cx="5685183" cy="1799380"/>
            </a:xfrm>
            <a:prstGeom prst="rect">
              <a:avLst/>
            </a:prstGeom>
            <a:noFill/>
            <a:ln>
              <a:solidFill>
                <a:srgbClr val="40404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D1D7857-2D55-C445-8014-F3A02AE2CDFC}"/>
                </a:ext>
              </a:extLst>
            </p:cNvPr>
            <p:cNvSpPr txBox="1"/>
            <p:nvPr/>
          </p:nvSpPr>
          <p:spPr>
            <a:xfrm>
              <a:off x="1043607" y="4771577"/>
              <a:ext cx="5685183" cy="1799380"/>
            </a:xfrm>
            <a:prstGeom prst="rect">
              <a:avLst/>
            </a:prstGeom>
            <a:noFill/>
            <a:ln>
              <a:solidFill>
                <a:srgbClr val="40404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24D0496-1E31-2D45-A02A-B064E58915C5}"/>
                </a:ext>
              </a:extLst>
            </p:cNvPr>
            <p:cNvSpPr txBox="1"/>
            <p:nvPr/>
          </p:nvSpPr>
          <p:spPr>
            <a:xfrm>
              <a:off x="1043607" y="6570957"/>
              <a:ext cx="5685183" cy="1799380"/>
            </a:xfrm>
            <a:prstGeom prst="rect">
              <a:avLst/>
            </a:prstGeom>
            <a:noFill/>
            <a:ln>
              <a:solidFill>
                <a:srgbClr val="40404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3655CB-8E2D-0545-AE6E-607FBD4404B1}"/>
                </a:ext>
              </a:extLst>
            </p:cNvPr>
            <p:cNvSpPr txBox="1"/>
            <p:nvPr/>
          </p:nvSpPr>
          <p:spPr>
            <a:xfrm>
              <a:off x="1043607" y="8370336"/>
              <a:ext cx="5685183" cy="1799380"/>
            </a:xfrm>
            <a:prstGeom prst="rect">
              <a:avLst/>
            </a:prstGeom>
            <a:noFill/>
            <a:ln>
              <a:solidFill>
                <a:srgbClr val="40404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A9AF0C8-3757-CF42-A40D-E0D2D6FC3946}"/>
              </a:ext>
            </a:extLst>
          </p:cNvPr>
          <p:cNvSpPr txBox="1"/>
          <p:nvPr/>
        </p:nvSpPr>
        <p:spPr>
          <a:xfrm>
            <a:off x="3299791" y="438768"/>
            <a:ext cx="3529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Write down three to five mixtures. </a:t>
            </a:r>
          </a:p>
          <a:p>
            <a:r>
              <a:rPr lang="en-US" sz="1200" dirty="0"/>
              <a:t>Cut out on dotted line.</a:t>
            </a:r>
          </a:p>
          <a:p>
            <a:r>
              <a:rPr lang="en-US" sz="1200" dirty="0"/>
              <a:t>Then sort into homogeneous and heterogeneous.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C7EDB2-6D9D-6144-897F-7CA337DD2B59}"/>
              </a:ext>
            </a:extLst>
          </p:cNvPr>
          <p:cNvSpPr txBox="1"/>
          <p:nvPr/>
        </p:nvSpPr>
        <p:spPr>
          <a:xfrm>
            <a:off x="2325757" y="9303026"/>
            <a:ext cx="3260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Science 5 - SOLUTIONS</a:t>
            </a:r>
          </a:p>
        </p:txBody>
      </p:sp>
    </p:spTree>
    <p:extLst>
      <p:ext uri="{BB962C8B-B14F-4D97-AF65-F5344CB8AC3E}">
        <p14:creationId xmlns:p14="http://schemas.microsoft.com/office/powerpoint/2010/main" val="1212399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25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Sayle</dc:creator>
  <cp:lastModifiedBy>Emma Sayle</cp:lastModifiedBy>
  <cp:revision>2</cp:revision>
  <dcterms:created xsi:type="dcterms:W3CDTF">2022-02-21T21:40:08Z</dcterms:created>
  <dcterms:modified xsi:type="dcterms:W3CDTF">2022-02-22T03:13:18Z</dcterms:modified>
</cp:coreProperties>
</file>