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94637"/>
  </p:normalViewPr>
  <p:slideViewPr>
    <p:cSldViewPr snapToGrid="0" snapToObjects="1">
      <p:cViewPr varScale="1">
        <p:scale>
          <a:sx n="87" d="100"/>
          <a:sy n="87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B45C9-00B6-7A46-80A9-246D3EA05853}" type="datetimeFigureOut">
              <a:rPr lang="en-US" smtClean="0"/>
              <a:t>2/21/22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1A39-1A15-F94D-A2BC-482CC67D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1A39-1A15-F94D-A2BC-482CC67D7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kinds of mixtures do you use every day? How do you know they are mixtures?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1A39-1A15-F94D-A2BC-482CC67D7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0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B83E26-702E-5741-BD5D-F5FD47A3B49A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0F44DED-4333-6744-A444-9ECDDE28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11760&amp;picture=24k-gold-premium-1k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freefoodphotos.com/imagelibrary/breakfast/slides/cereal_with_milk.html" TargetMode="External"/><Relationship Id="rId7" Type="http://schemas.openxmlformats.org/officeDocument/2006/relationships/hyperlink" Target="https://pixnio.com/objects/toothpaste-brush-health-hygiene-colored-tooth-healt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www.pexels.com/photo/slice-pizza-710916/" TargetMode="External"/><Relationship Id="rId5" Type="http://schemas.openxmlformats.org/officeDocument/2006/relationships/hyperlink" Target="https://pickfreshfoods.com/brown-butter-chocolate-chip-cookies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hyperlink" Target="https://www.flickr.com/photos/hyoh/41339056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wl-with-cereal-and-milk-496455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desalination-salty-water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Textbook_Maps/General_Chemistry_Textbook_Maps/Map:_Chem1_(Lower)/07:_Solids_and_Liquids/7.10:_Colloids_and_their_Us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647B-53D8-854D-BE5D-CD73198BF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Mixture?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205D3-02B2-C14F-A4E0-198B04C30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 4/5</a:t>
            </a:r>
          </a:p>
        </p:txBody>
      </p:sp>
    </p:spTree>
    <p:extLst>
      <p:ext uri="{BB962C8B-B14F-4D97-AF65-F5344CB8AC3E}">
        <p14:creationId xmlns:p14="http://schemas.microsoft.com/office/powerpoint/2010/main" val="547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8227-C6E3-584E-93A8-0F63CE32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443C-75AE-6F4F-88C9-D59A83C9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that surrounds us – can be composed of one thing or many!</a:t>
            </a:r>
          </a:p>
        </p:txBody>
      </p:sp>
    </p:spTree>
    <p:extLst>
      <p:ext uri="{BB962C8B-B14F-4D97-AF65-F5344CB8AC3E}">
        <p14:creationId xmlns:p14="http://schemas.microsoft.com/office/powerpoint/2010/main" val="23326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27BA-67FB-0B46-A16C-AF9050BA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C2BF-7CCB-864E-81B6-3ABB5D2F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083166" cy="3101983"/>
          </a:xfrm>
        </p:spPr>
        <p:txBody>
          <a:bodyPr/>
          <a:lstStyle/>
          <a:p>
            <a:r>
              <a:rPr lang="en-US" dirty="0"/>
              <a:t>One substance means it is NOT a mixture! </a:t>
            </a:r>
          </a:p>
          <a:p>
            <a:r>
              <a:rPr lang="en-US" dirty="0"/>
              <a:t>Gold is an example of one substance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ED718-9A12-0A44-BBF4-9DD5FA90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4302" y="2566045"/>
            <a:ext cx="4310013" cy="32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83D6-3DF5-E048-BF58-B36CE072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B5F1-3940-DF49-8261-2476507B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mixture has two or more substances </a:t>
            </a:r>
          </a:p>
          <a:p>
            <a:r>
              <a:rPr lang="en-US" dirty="0"/>
              <a:t>They can be HOMOGENEOUS or HETEROGENEOUS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E037C8-AA54-454C-92D7-066160EF1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84584" y="3118104"/>
            <a:ext cx="7082174" cy="47045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EDEC88-C98F-944A-AB84-84417E32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Examples</a:t>
            </a:r>
          </a:p>
        </p:txBody>
      </p:sp>
      <p:pic>
        <p:nvPicPr>
          <p:cNvPr id="8" name="Picture 7" descr="A tray of cookies&#10;&#10;Description automatically generated with low confidence">
            <a:extLst>
              <a:ext uri="{FF2B5EF4-FFF2-40B4-BE49-F238E27FC236}">
                <a16:creationId xmlns:a16="http://schemas.microsoft.com/office/drawing/2014/main" id="{374A240C-E458-0D44-8DD2-B43235336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92815" y="2658815"/>
            <a:ext cx="4199185" cy="4199185"/>
          </a:xfrm>
          <a:prstGeom prst="rect">
            <a:avLst/>
          </a:prstGeom>
        </p:spPr>
      </p:pic>
      <p:pic>
        <p:nvPicPr>
          <p:cNvPr id="11" name="Picture 10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ADD2DCBA-3C29-574F-B0C5-F9E8B75FC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67535" y="-775649"/>
            <a:ext cx="6067572" cy="4044011"/>
          </a:xfrm>
          <a:prstGeom prst="rect">
            <a:avLst/>
          </a:prstGeom>
        </p:spPr>
      </p:pic>
      <p:pic>
        <p:nvPicPr>
          <p:cNvPr id="13" name="Picture 12" descr="A picture containing cup, coffee, indoor, beverage&#10;&#10;Description automatically generated">
            <a:extLst>
              <a:ext uri="{FF2B5EF4-FFF2-40B4-BE49-F238E27FC236}">
                <a16:creationId xmlns:a16="http://schemas.microsoft.com/office/drawing/2014/main" id="{3EFD79C8-8309-3849-8028-A1F5F9BD0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0"/>
            <a:ext cx="4567535" cy="6858000"/>
          </a:xfrm>
          <a:prstGeom prst="rect">
            <a:avLst/>
          </a:prstGeom>
        </p:spPr>
      </p:pic>
      <p:pic>
        <p:nvPicPr>
          <p:cNvPr id="16" name="Picture 15" descr="A picture containing several&#10;&#10;Description automatically generated">
            <a:extLst>
              <a:ext uri="{FF2B5EF4-FFF2-40B4-BE49-F238E27FC236}">
                <a16:creationId xmlns:a16="http://schemas.microsoft.com/office/drawing/2014/main" id="{CA4B3D83-0C8E-0341-BF35-94D40EDC30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8117" r="50000"/>
          <a:stretch/>
        </p:blipFill>
        <p:spPr>
          <a:xfrm>
            <a:off x="10266758" y="-1567543"/>
            <a:ext cx="2470165" cy="48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E184-5662-9B41-A02F-4327F7C3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1F22-F995-7146-8AFA-6BEE94CF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777778" cy="3101983"/>
          </a:xfrm>
        </p:spPr>
        <p:txBody>
          <a:bodyPr/>
          <a:lstStyle/>
          <a:p>
            <a:r>
              <a:rPr lang="en-US" dirty="0"/>
              <a:t>Heterogeneous means it has two or more substances BUT you can tell that there are different substances</a:t>
            </a:r>
          </a:p>
          <a:p>
            <a:endParaRPr lang="en-US" dirty="0"/>
          </a:p>
          <a:p>
            <a:r>
              <a:rPr lang="en-US" dirty="0"/>
              <a:t>Example: Cereal</a:t>
            </a:r>
          </a:p>
        </p:txBody>
      </p:sp>
      <p:pic>
        <p:nvPicPr>
          <p:cNvPr id="5" name="Picture 4" descr="A bowl of cereal with milk&#10;&#10;Description automatically generated with low confidence">
            <a:extLst>
              <a:ext uri="{FF2B5EF4-FFF2-40B4-BE49-F238E27FC236}">
                <a16:creationId xmlns:a16="http://schemas.microsoft.com/office/drawing/2014/main" id="{05557B80-A7ED-E841-9D24-8F9AF6CAA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638044"/>
            <a:ext cx="5825398" cy="30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FEE1-FD8A-844A-AA4B-22A0C18C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95F1E-9D32-114F-A413-DEEE795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51315"/>
            <a:ext cx="4298737" cy="3101983"/>
          </a:xfrm>
        </p:spPr>
        <p:txBody>
          <a:bodyPr/>
          <a:lstStyle/>
          <a:p>
            <a:r>
              <a:rPr lang="en-US" dirty="0"/>
              <a:t>Homogeneous mixtures have two or more substance BUT you CANNOT tell the difference in substances</a:t>
            </a:r>
          </a:p>
          <a:p>
            <a:r>
              <a:rPr lang="en-US" dirty="0"/>
              <a:t>This is a solution!</a:t>
            </a:r>
          </a:p>
          <a:p>
            <a:endParaRPr lang="en-US" dirty="0"/>
          </a:p>
          <a:p>
            <a:r>
              <a:rPr lang="en-US" dirty="0"/>
              <a:t>Example: saltwater </a:t>
            </a:r>
          </a:p>
        </p:txBody>
      </p:sp>
      <p:pic>
        <p:nvPicPr>
          <p:cNvPr id="5" name="Picture 4" descr="A body of water with waves&#10;&#10;Description automatically generated with low confidence">
            <a:extLst>
              <a:ext uri="{FF2B5EF4-FFF2-40B4-BE49-F238E27FC236}">
                <a16:creationId xmlns:a16="http://schemas.microsoft.com/office/drawing/2014/main" id="{22E27166-C9AF-D44F-AB57-CD341399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7263" y="2351315"/>
            <a:ext cx="4298736" cy="26701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4998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5BED-FBFC-7447-9B01-9D389727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B7A9-E321-3E40-B03E-831AF895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key features: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Cannot see particles in a solution – example saltwater – cannot see the salt in the water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Liquid solutions will not cause a light beam to scatter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Solutions are only one phase at a time. (gas, liquid, solid)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C21DED-E989-BA41-AFCC-8BFC76D8FE51}"/>
              </a:ext>
            </a:extLst>
          </p:cNvPr>
          <p:cNvGrpSpPr/>
          <p:nvPr/>
        </p:nvGrpSpPr>
        <p:grpSpPr>
          <a:xfrm>
            <a:off x="8328914" y="3864077"/>
            <a:ext cx="3263900" cy="2186632"/>
            <a:chOff x="8328914" y="3333135"/>
            <a:chExt cx="3263900" cy="2186632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36E319-5C19-194A-831E-4F7CB97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328914" y="3333135"/>
              <a:ext cx="3263900" cy="1955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9AE407-8F83-6E44-86B2-7B6FCE078F5C}"/>
                </a:ext>
              </a:extLst>
            </p:cNvPr>
            <p:cNvSpPr txBox="1"/>
            <p:nvPr/>
          </p:nvSpPr>
          <p:spPr>
            <a:xfrm>
              <a:off x="8328914" y="5288935"/>
              <a:ext cx="32639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Light scatters through first beaker therefore not a solution.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24692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{8A8F1227-7A54-8142-8E43-552DF31EF8FF}tf10001120</Template>
  <TotalTime>65</TotalTime>
  <Words>181</Words>
  <Application>Microsoft Macintosh PowerPoint</Application>
  <PresentationFormat>Widescreen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What is a Mixture?</vt:lpstr>
      <vt:lpstr>Matter</vt:lpstr>
      <vt:lpstr>One Substance</vt:lpstr>
      <vt:lpstr>Mixture</vt:lpstr>
      <vt:lpstr>Daily Examples</vt:lpstr>
      <vt:lpstr>Heterogeneous Mixture</vt:lpstr>
      <vt:lpstr>Homogeneous Mixture</vt:lpstr>
      <vt:lpstr>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Mixture?</dc:title>
  <dc:creator>Emma Sayle</dc:creator>
  <cp:lastModifiedBy>Emma Sayle</cp:lastModifiedBy>
  <cp:revision>4</cp:revision>
  <dcterms:created xsi:type="dcterms:W3CDTF">2022-02-21T19:50:56Z</dcterms:created>
  <dcterms:modified xsi:type="dcterms:W3CDTF">2022-02-22T02:10:15Z</dcterms:modified>
</cp:coreProperties>
</file>